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Brief Introduction - don’t need to introduce ourselves, it just sounds awkward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both centralized and decentralized formation control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eeb40b0c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eeb40b0c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braitenberg for centralized and rule-based for decentralized, since braitenberg is enhanced to account for all robot positions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say lasers are poor against other robots in practice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have the formation velocities switched for goal velocities sometimes, so they can move in the right direction without falling into an obstacle, keeps it robust.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f0775291c_5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f0775291c_5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robot avoidance weights as stopping a robot from moving, includes how in-front of each other they are, and is efficient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eeb40b0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eeb40b0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how weights affect the relative contribution and behavior, leading to split-and-merge, with 5% noise to avoid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our weights (.35 goal, .2 formation, .22 obstacles)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how robot avoidance weights are used, how we stop spurious movement if at goal, and how we slow the leader so others can catch up (scale by .3)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ef994e5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ef994e5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use of robot sensors to detect enclosed space on the sides to determine a corridor (within .8 on the sides with a large front (&gt;1.))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the switching condition - leader detects tight area or half of followers do, which prevents switching back formation until half of the robots are out of the corridor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case only based on leader’s detection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eeb40b0c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eeb40b0c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accuracy as the error to the target position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5% noise to velocity - simulates erroneous readings in position and sensors as well as handling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solution only has major spike during second set of denser obstacles but still looks nice, decentralized clearly less robust yet still functional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f0775291c_5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f0775291c_5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Both cases start by launching a ros world the same way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approach runs a single program that acts based on global knowledge - knows every robot’s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approach has every robot act individually and participate in message passing to spread leader’s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of the leader is enough to get our robots back in formation with our leader-referenced scheme (explained later) - mention we pass messages on links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ef994e5f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ef994e5f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robustness and some cases being sub-ideal due to obstacle avoidance - maybe reference motion in a 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RRT* can take on the order of minutes which is not ideal, storing precomputed paths is nice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ef994e5f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ef994e5f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Cheaper goal velocities and rely on obstacle avoidance velocities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Better obstacle avoidance to reduce error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 decentralized approach that stores the state of every robot, can then apply robot avoidance weights and better obstacle avoidance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eeb40b0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eeb40b0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how we implement formations here - one robot is the center, the others have relative positions from the center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the links for message passing in decentralized solution - leader sends state (pose and sensor measurements) and followers store and relay 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eeb40b0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eeb40b0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Paper was the basis of our work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 vectors for each robot for formation, goal, obstacle avoidance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ef994e5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ef994e5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that the approach in the paper was for open worlds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the ability to detect corridors and tight areas using sensor measurements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 into column formation until free again as its the narrowest formation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eeb40b0c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eeb40b0c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unit-reference and why we didn’t do it - decentralized unit-reference requires global knowledge of all robot positions and lots of messages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leader-reference - a leader robot is center of formation and the other followers compute a vector, formation offsets are rotated and translated onto the leader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leader-reference is easier as only need the leader’s state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ef994e5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ef994e5f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zones: dead zone = 1.5 * robot radius (1.5 * 0.0525), control zone = dead zone + spacing distance (0.3), ballistic zone outside this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robots in random places, get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go through each formation as they move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Undergo an orthogonal rotation lmao 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eeb40b0c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eeb40b0c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Followers do not need a goal velocity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Leader runs RRT* for an obstacle free path (very briefly say we sample points, add to tree, rewire based on cost)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that we can store the path to avoid computation costs in the future (makes for good evaluation argument)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7.mp4"/><Relationship Id="rId7" Type="http://schemas.openxmlformats.org/officeDocument/2006/relationships/image" Target="../media/image12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Static Obstacle Avoidance Vector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Mix of braitenberg/rule-based controllers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 sensors do not distinguish robots and obstacles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Leader slows down when robots are avoiding obstacles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Split and Merge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Robots pick a preferred side for moving around an object depending on their position in formation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Dynamic (Robot) Obstacle Avoidance Vector</a:t>
            </a: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Compute an ‘on-off’ vector that stops moving a robot when: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They get close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They face each other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O(n</a:t>
            </a:r>
            <a:r>
              <a:rPr lang="en-GB" baseline="30000"/>
              <a:t>2</a:t>
            </a:r>
            <a:r>
              <a:rPr lang="en-GB"/>
              <a:t>) as we consider robots in pairs, stop the one with lowest ID, to prevent deadlock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Weighted Combination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Overall velocity vector computed as a weighted sum of goal, formation, obstacle avoidance and noise vectors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Apply ‘rules’ to filter spurious/erroneous velocities: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Robots stop if they are about to collide with another robot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Robots stop at the goal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Leader can slow down if followers not in formation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Formation Switching</a:t>
            </a:r>
            <a:endParaRPr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robot sensors to detect tight gaps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Centralized: Switch formation if leader (or majority of robots) detect a tight gap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Decentralized: Only the leader sensors are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Formation becomes a column</a:t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8"/>
          <p:cNvCxnSpPr/>
          <p:nvPr/>
        </p:nvCxnSpPr>
        <p:spPr>
          <a:xfrm>
            <a:off x="3215813" y="3868000"/>
            <a:ext cx="1662300" cy="3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494564" y="1388981"/>
            <a:ext cx="3086099" cy="3534083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8600" y="1796141"/>
            <a:ext cx="4392386" cy="2710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1690006" y="1069522"/>
            <a:ext cx="2098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53093" y="261258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65421" y="1042308"/>
            <a:ext cx="2098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title"/>
          </p:nvPr>
        </p:nvSpPr>
        <p:spPr>
          <a:xfrm>
            <a:off x="311700" y="206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body" idx="1"/>
          </p:nvPr>
        </p:nvSpPr>
        <p:spPr>
          <a:xfrm>
            <a:off x="311700" y="778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Accuracy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Error plot of distance to target with 5% noise</a:t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250" y="1876068"/>
            <a:ext cx="3791326" cy="284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500" y="1876063"/>
            <a:ext cx="3791324" cy="28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/>
          <p:nvPr/>
        </p:nvSpPr>
        <p:spPr>
          <a:xfrm>
            <a:off x="5674475" y="1835550"/>
            <a:ext cx="2188800" cy="2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</a:t>
            </a:r>
            <a:endParaRPr/>
          </a:p>
        </p:txBody>
      </p:sp>
      <p:sp>
        <p:nvSpPr>
          <p:cNvPr id="187" name="Google Shape;187;p31"/>
          <p:cNvSpPr txBox="1"/>
          <p:nvPr/>
        </p:nvSpPr>
        <p:spPr>
          <a:xfrm>
            <a:off x="1330900" y="1835550"/>
            <a:ext cx="22296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vs Decentralized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 both cases we launch the arena as usual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Centralized approach runs a single controller with global knowledge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Decentralized approach runs a controller per robot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Each robot acts individually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‘leader’ robot sends messages with its state to connected robots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Other ‘followers’ update their belief of the leader and relay this message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Robustness - Our general approach isn’t perfect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Centralized obstacle avoidance is improved with global knowledge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Decentralized solution not to the same level with just knowledge of leader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Efficiency - RRT* can take a long time so we precompute paths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Future Work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Try cheaper straight-line goal velocities, rely on obstacle avoidance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Improve obstacle avoidance to improve robustness in the general case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Consider reinforcement learning to adjust weights for each environment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Decentralized approach - communicate more state from each robot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11700" y="2024743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Link to code repository - 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DoodleBobBuffPants</a:t>
            </a:r>
            <a:r>
              <a:rPr lang="en-GB" dirty="0"/>
              <a:t>/</a:t>
            </a:r>
            <a:r>
              <a:rPr lang="en-GB" dirty="0" err="1"/>
              <a:t>RobotProject</a:t>
            </a:r>
            <a:endParaRPr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1064" y="73479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Formations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Line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Column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Diamond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Wedge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063" y="1017725"/>
            <a:ext cx="730525" cy="28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3675" y="1719050"/>
            <a:ext cx="4868626" cy="1705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Behavior-based control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Formation Maintenance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Goal Navigation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Static Obstacle Avoidance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Dynamic (Robot) Obstacle Avoidance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T. Balch and R. C. Arkin,</a:t>
            </a:r>
            <a:r>
              <a:rPr lang="en-GB" i="1"/>
              <a:t> Behavior-based Formation Control for Multi-robot Teams</a:t>
            </a:r>
            <a:endParaRPr i="1"/>
          </a:p>
        </p:txBody>
      </p:sp>
      <p:sp>
        <p:nvSpPr>
          <p:cNvPr id="75" name="Google Shape;75;p16"/>
          <p:cNvSpPr/>
          <p:nvPr/>
        </p:nvSpPr>
        <p:spPr>
          <a:xfrm rot="10800000">
            <a:off x="6027975" y="2622550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 rot="10800000">
            <a:off x="8085375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/>
          <p:nvPr/>
        </p:nvSpPr>
        <p:spPr>
          <a:xfrm rot="10800000">
            <a:off x="7298900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78;p16"/>
          <p:cNvCxnSpPr/>
          <p:nvPr/>
        </p:nvCxnSpPr>
        <p:spPr>
          <a:xfrm rot="10800000" flipH="1">
            <a:off x="6273000" y="2079675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6"/>
          <p:cNvSpPr/>
          <p:nvPr/>
        </p:nvSpPr>
        <p:spPr>
          <a:xfrm rot="10800000">
            <a:off x="6512425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16"/>
          <p:cNvCxnSpPr>
            <a:stCxn id="75" idx="2"/>
          </p:cNvCxnSpPr>
          <p:nvPr/>
        </p:nvCxnSpPr>
        <p:spPr>
          <a:xfrm rot="10800000">
            <a:off x="6218475" y="1712350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" name="Google Shape;81;p16"/>
          <p:cNvSpPr/>
          <p:nvPr/>
        </p:nvSpPr>
        <p:spPr>
          <a:xfrm>
            <a:off x="5578925" y="1249550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16"/>
          <p:cNvCxnSpPr>
            <a:stCxn id="75" idx="0"/>
          </p:cNvCxnSpPr>
          <p:nvPr/>
        </p:nvCxnSpPr>
        <p:spPr>
          <a:xfrm>
            <a:off x="6218475" y="3098800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Extending the Paper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Behavior approach was designed for open worlds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Added formation switching strategy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Robots move as a column in tight areas (corridors)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174275" y="545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Maintenance Vector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174275" y="1302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find the desired formation position and orientation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Two methods: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Unit-Reference</a:t>
            </a:r>
            <a:r>
              <a:rPr lang="en-GB"/>
              <a:t> - Average all robot positions to find centre of formation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Requires many messages when decentralized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Leader-Reference</a:t>
            </a:r>
            <a:r>
              <a:rPr lang="en-GB"/>
              <a:t> - Leader is considered always in formation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Followers compute their vector to get in formation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Easier to implement in a decentralized system</a:t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 rot="10800000">
            <a:off x="6518775" y="1596525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8"/>
          <p:cNvSpPr/>
          <p:nvPr/>
        </p:nvSpPr>
        <p:spPr>
          <a:xfrm rot="10800000">
            <a:off x="8576175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/>
          <p:nvPr/>
        </p:nvSpPr>
        <p:spPr>
          <a:xfrm rot="10800000">
            <a:off x="7789700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8"/>
          <p:cNvCxnSpPr/>
          <p:nvPr/>
        </p:nvCxnSpPr>
        <p:spPr>
          <a:xfrm rot="10800000" flipH="1">
            <a:off x="6763800" y="1053650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" name="Google Shape;99;p18"/>
          <p:cNvSpPr/>
          <p:nvPr/>
        </p:nvSpPr>
        <p:spPr>
          <a:xfrm rot="10800000">
            <a:off x="7003225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069725" y="223525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Maintenance Vector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2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Scale vector magnitude based on distance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Dead Zone</a:t>
            </a:r>
            <a:r>
              <a:rPr lang="en-GB"/>
              <a:t>: magnitude = 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Control Zone</a:t>
            </a:r>
            <a:r>
              <a:rPr lang="en-GB"/>
              <a:t>: magnitude scaled linearly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Ballistic Zone</a:t>
            </a:r>
            <a:r>
              <a:rPr lang="en-GB"/>
              <a:t>: magnitude = 1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550" y="1023600"/>
            <a:ext cx="2735750" cy="25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 Navigation Vector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311700" y="12856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Leader computes RRT* path to some goal position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This computes a safe path for the leader only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Only the leader has a goal vector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Followers just keep formation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546" y="2336975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/>
          <p:nvPr/>
        </p:nvSpPr>
        <p:spPr>
          <a:xfrm rot="10800000">
            <a:off x="6340625" y="1623075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1"/>
          <p:cNvSpPr/>
          <p:nvPr/>
        </p:nvSpPr>
        <p:spPr>
          <a:xfrm rot="10800000">
            <a:off x="8262075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1"/>
          <p:cNvSpPr/>
          <p:nvPr/>
        </p:nvSpPr>
        <p:spPr>
          <a:xfrm rot="10800000">
            <a:off x="7475600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1"/>
          <p:cNvSpPr/>
          <p:nvPr/>
        </p:nvSpPr>
        <p:spPr>
          <a:xfrm rot="10800000">
            <a:off x="6689125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5755625" y="91275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21"/>
          <p:cNvCxnSpPr/>
          <p:nvPr/>
        </p:nvCxnSpPr>
        <p:spPr>
          <a:xfrm rot="10800000">
            <a:off x="6531125" y="712875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1384</Words>
  <Application>Microsoft Macintosh PowerPoint</Application>
  <PresentationFormat>On-screen Show (16:9)</PresentationFormat>
  <Paragraphs>144</Paragraphs>
  <Slides>22</Slides>
  <Notes>22</Notes>
  <HiddenSlides>0</HiddenSlides>
  <MMClips>8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Simple Dark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Formation Maintenance Vector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cp:lastModifiedBy>Ben Philps</cp:lastModifiedBy>
  <cp:revision>2</cp:revision>
  <dcterms:modified xsi:type="dcterms:W3CDTF">2020-03-11T10:59:09Z</dcterms:modified>
</cp:coreProperties>
</file>